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6" r:id="rId7"/>
    <p:sldId id="259" r:id="rId8"/>
    <p:sldId id="274" r:id="rId9"/>
    <p:sldId id="260" r:id="rId10"/>
    <p:sldId id="275" r:id="rId11"/>
    <p:sldId id="261" r:id="rId12"/>
    <p:sldId id="267" r:id="rId13"/>
    <p:sldId id="270" r:id="rId14"/>
    <p:sldId id="263" r:id="rId15"/>
    <p:sldId id="268" r:id="rId16"/>
    <p:sldId id="271" r:id="rId17"/>
    <p:sldId id="264" r:id="rId18"/>
    <p:sldId id="272" r:id="rId19"/>
    <p:sldId id="269" r:id="rId20"/>
    <p:sldId id="273" r:id="rId21"/>
    <p:sldId id="265" r:id="rId22"/>
    <p:sldId id="266" r:id="rId23"/>
    <p:sldId id="276" r:id="rId24"/>
    <p:sldId id="262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4660"/>
  </p:normalViewPr>
  <p:slideViewPr>
    <p:cSldViewPr snapToGrid="0">
      <p:cViewPr>
        <p:scale>
          <a:sx n="310" d="100"/>
          <a:sy n="310" d="100"/>
        </p:scale>
        <p:origin x="-834" y="-2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03D1-0503-3A21-F898-087BA78B0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BA4D1-E7DA-9CCF-C195-C0033E74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4B51-D0E8-9655-7BEA-E314DBAC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D0EDB-35CF-52D7-A1A2-53FB1F6F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8BB7-C25B-5ECC-2C86-22A2DA7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7D24-CF19-7EBE-7655-9FA62F37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AE05C-89D1-69AF-A458-9697C057C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5D8B6-46F3-9C1F-BCE1-800427F8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E29-410C-07B9-14FD-750EA3C9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5AAF-5A0E-A05B-ABF9-1CAE9CD5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09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2C852-3BB8-8BD2-0A8B-82861759F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2DC29-8D65-6446-EA14-901D094BE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C4424-2506-7939-CFBF-58D6E71D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0381-8D49-D6A2-4538-4DED5AEE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9F958-DD9E-5256-997D-AFC032F9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9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D48A-0881-EA40-E6CA-7107D9C7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4A13-168C-86A1-9041-1395AF471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ED49E-D498-8D52-B17D-26B5BB8D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701A-4382-EB64-3701-ED93CEE3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71BF9-65F2-11D6-3A91-3F613EB0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1965-F954-2384-D7A9-14C523DD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3D7D-928B-5F66-BD7A-6371FE47B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AECD1-B3A2-BECD-9E49-6333BBA1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23CD-7BEC-91E1-992E-19B71F59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8F4C-4635-0B56-0EC3-EEE005B2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28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0AFF-940B-14DE-B9A0-1052ABB8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AB6C-DFC5-90A5-C7D6-CFF815AB0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8855-F428-8131-F3CB-109244EE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2BBC-C57F-A710-EEF2-F766CABA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B0AF0-F7DB-A826-F7B0-064DB7BE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0272-7BB6-EDC2-658A-7DC86D4E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3769-8B06-023C-5C60-CBDE0889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276BC-C48A-5218-A262-978C6CB0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F9FA3-C81C-AB99-A5EB-3F0402D7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4F4C0-64E8-183A-9773-593DD5418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80ABF-53F6-3378-4BB0-B9F8085F1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8438B-31BB-B140-AB0B-E8E7B94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1C5DE-EFE1-5D2F-6C15-2A09AC99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14F7-2415-42B9-F4FD-2DC3C041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98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1F79-B04B-28AF-6687-FE094215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C05D7-9EDC-42AE-103E-FF43B903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730A7-D4B8-68DA-31D7-4F622DAE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4FAFF-0CA5-42F8-D1E6-E1F51454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6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866AC-0956-D0D7-F423-EDED5C17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7B157-335D-6D8F-60DC-2884883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11602-C7D7-8DBB-EBFB-B4F5FAD8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9FD0-4994-1537-F507-E212048F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0501-5E97-923D-2479-6023FF2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32-94FA-C9E4-24FE-DE0260907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1B97-CD36-6967-12D4-3340114A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F3235-D9CB-4763-1131-5500E3B1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D40AC-20C8-9840-4985-56A08037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6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B317-B6FD-22C9-3D5A-FFBFFF79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D98E4-E8D0-BEC5-BC39-3C3007AD4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2EB65-B5E0-B9C2-C8EF-33FBCB5D5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D97CF-7A66-2FDD-76BD-AA0E036D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38C7A-4031-9BF9-B6C0-80593817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D103D-91DD-0AEB-8F11-AB2513F8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3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FEA59-6B9D-58B2-8F7E-19A15E82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B33F1-41CE-6407-1D07-15E1EEFBB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78136-DC24-F080-31EC-3EA1DCF17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60D16B-30C9-43A7-AA96-8E957BCBB33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931E9-2EC2-00FC-C6A6-51EF5869D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EB3C5-ED83-7DB2-2AA9-307344BF4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4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F025-5E51-10BC-6670-4512CA57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8B7C13-A089-5BEE-93B2-9F515553D24B}"/>
              </a:ext>
            </a:extLst>
          </p:cNvPr>
          <p:cNvSpPr txBox="1"/>
          <p:nvPr/>
        </p:nvSpPr>
        <p:spPr>
          <a:xfrm>
            <a:off x="2133600" y="20193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Business Process – Accounts Payable</a:t>
            </a:r>
          </a:p>
        </p:txBody>
      </p:sp>
    </p:spTree>
    <p:extLst>
      <p:ext uri="{BB962C8B-B14F-4D97-AF65-F5344CB8AC3E}">
        <p14:creationId xmlns:p14="http://schemas.microsoft.com/office/powerpoint/2010/main" val="119588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2E9D1E-49A7-0694-7799-946F347C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10617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–Overall Attempt 1.0</a:t>
            </a:r>
          </a:p>
        </p:txBody>
      </p:sp>
      <p:pic>
        <p:nvPicPr>
          <p:cNvPr id="6" name="Picture 5" descr="A screenshot of a computer diagram&#10;&#10;AI-generated content may be incorrect.">
            <a:extLst>
              <a:ext uri="{FF2B5EF4-FFF2-40B4-BE49-F238E27FC236}">
                <a16:creationId xmlns:a16="http://schemas.microsoft.com/office/drawing/2014/main" id="{C1D030E3-58C7-5DF7-1CCF-F4E56C9F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82" y="1209674"/>
            <a:ext cx="410148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7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CADEBA-F356-DF2D-09D1-4F4C9FC0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7CD89-6407-6C1B-5D8F-4EFD5A5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1.0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4A8512-2099-BD3A-E267-7012317E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90" y="1874921"/>
            <a:ext cx="8010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4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C8D8A7-332A-E956-A599-A8062EF1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EF33-1B77-C7E1-0B7D-A5253EA9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9525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1.1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C131F1-B7CF-D006-5B0B-306199D6A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78" y="1308100"/>
            <a:ext cx="6043443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6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C6FF2-961B-1550-C4DA-7BEDC1EC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251030-F8BE-961A-25CC-7B400F48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9525"/>
            <a:ext cx="121920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Item 1.2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BB12F-D39C-125A-4E7E-8D10528B4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88" y="1230237"/>
            <a:ext cx="5243037" cy="47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8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8EB385-A7DC-9CD0-CB8A-895EDF81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BF0CAB-CDF1-BCAA-0AAF-DB70FB97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Invoices 1.0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2EE0DAB-40A8-F460-210A-0D961801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0" y="983230"/>
            <a:ext cx="9701755" cy="5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2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671E-F144-5F6B-892D-461008EF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2C25F7-F97C-3CBE-5124-710ED8D1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Invoices 1.1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50CCC42B-9CFF-58E2-4C7F-6CBD7FC6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1060173"/>
            <a:ext cx="9172575" cy="50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3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D4A981-B91D-19BF-DF9C-963D9AB4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998FB-3E24-82DC-FC02-F763AA89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Receipts 1.0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2EB54-B284-451A-F27E-213C571E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1" y="926824"/>
            <a:ext cx="10430738" cy="54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9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8991-447F-98EA-A222-8922BB59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037C6-7CF8-F736-BE9A-EE517B16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Receipts 1.1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756DC184-B1A5-06A3-F746-9F435160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060173"/>
            <a:ext cx="9677400" cy="52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86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AA71-0A25-7411-664B-919E4D80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11853B-25EB-F0A8-BF58-DABACA54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>
            <a:normAutofit fontScale="90000"/>
          </a:bodyPr>
          <a:lstStyle/>
          <a:p>
            <a:r>
              <a:rPr lang="en-GB" dirty="0"/>
              <a:t>Database Design Diagram – </a:t>
            </a:r>
            <a:r>
              <a:rPr lang="en-GB" dirty="0" err="1"/>
              <a:t>TripleMatching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3BA21DC-F2BB-9EA1-5AF2-ABFD955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94" y="959049"/>
            <a:ext cx="4950231" cy="52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C4E1E-051E-1F5A-212B-C7365D115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2573B7-8231-88BE-06FA-A922C112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</a:t>
            </a:r>
            <a:r>
              <a:rPr lang="en-GB" dirty="0" err="1"/>
              <a:t>PaymentRuns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565E595-4C7D-AFDC-4D64-77083EB9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0" r="-630"/>
          <a:stretch>
            <a:fillRect/>
          </a:stretch>
        </p:blipFill>
        <p:spPr>
          <a:xfrm>
            <a:off x="2008537" y="839165"/>
            <a:ext cx="7722838" cy="51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C52E8-3174-2708-2E9A-CEB994FD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CC1168-093F-9BE6-1506-669FFD7C8C18}"/>
              </a:ext>
            </a:extLst>
          </p:cNvPr>
          <p:cNvSpPr txBox="1"/>
          <p:nvPr/>
        </p:nvSpPr>
        <p:spPr>
          <a:xfrm>
            <a:off x="0" y="0"/>
            <a:ext cx="1115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1.0  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DDD93D42-E945-03DB-746D-284E81B5A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9" y="1152927"/>
            <a:ext cx="10779711" cy="42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9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1B602-8632-FC89-EF54-50BB13435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DE37D-D625-CB6C-2736-5411B6FD1420}"/>
              </a:ext>
            </a:extLst>
          </p:cNvPr>
          <p:cNvSpPr txBox="1"/>
          <p:nvPr/>
        </p:nvSpPr>
        <p:spPr>
          <a:xfrm>
            <a:off x="1384300" y="2516415"/>
            <a:ext cx="975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API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798435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8F5F4E-689A-B780-9E4A-18733B16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78018" cy="1325563"/>
          </a:xfrm>
        </p:spPr>
        <p:txBody>
          <a:bodyPr/>
          <a:lstStyle/>
          <a:p>
            <a:r>
              <a:rPr lang="en-GB" dirty="0"/>
              <a:t>API Sequence Diagram – Authentication Request</a:t>
            </a:r>
          </a:p>
        </p:txBody>
      </p:sp>
      <p:pic>
        <p:nvPicPr>
          <p:cNvPr id="6" name="Picture 5" descr="A white screen with black lines&#10;&#10;AI-generated content may be incorrect.">
            <a:extLst>
              <a:ext uri="{FF2B5EF4-FFF2-40B4-BE49-F238E27FC236}">
                <a16:creationId xmlns:a16="http://schemas.microsoft.com/office/drawing/2014/main" id="{F7B2354E-E977-6108-0F8D-8B51ABD34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49" y="2082508"/>
            <a:ext cx="9026120" cy="26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7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E3C16-2B7C-A9AA-66EE-88D60E991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37890A-0072-73E5-392C-CA0109A1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78018" cy="1325563"/>
          </a:xfrm>
        </p:spPr>
        <p:txBody>
          <a:bodyPr/>
          <a:lstStyle/>
          <a:p>
            <a:r>
              <a:rPr lang="en-GB" dirty="0"/>
              <a:t>API Sequence Diagram – Authentication Request</a:t>
            </a:r>
          </a:p>
        </p:txBody>
      </p:sp>
    </p:spTree>
    <p:extLst>
      <p:ext uri="{BB962C8B-B14F-4D97-AF65-F5344CB8AC3E}">
        <p14:creationId xmlns:p14="http://schemas.microsoft.com/office/powerpoint/2010/main" val="328548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35CCA-CCE8-8C7F-C7DF-945C98C31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EA83E5-00BF-E49F-FFF3-61CBDB99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78018" cy="1325563"/>
          </a:xfrm>
        </p:spPr>
        <p:txBody>
          <a:bodyPr/>
          <a:lstStyle/>
          <a:p>
            <a:r>
              <a:rPr lang="en-GB" dirty="0"/>
              <a:t>API Sequence Diagram – Authentication Request</a:t>
            </a:r>
          </a:p>
        </p:txBody>
      </p:sp>
    </p:spTree>
    <p:extLst>
      <p:ext uri="{BB962C8B-B14F-4D97-AF65-F5344CB8AC3E}">
        <p14:creationId xmlns:p14="http://schemas.microsoft.com/office/powerpoint/2010/main" val="4156666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8AA7-5A29-B172-778D-6F661E1FD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15832-8F48-ECDE-D734-E55B6A43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78018" cy="1325563"/>
          </a:xfrm>
        </p:spPr>
        <p:txBody>
          <a:bodyPr/>
          <a:lstStyle/>
          <a:p>
            <a:r>
              <a:rPr lang="en-GB" dirty="0"/>
              <a:t>API Sequence Diagram – Authentication Request</a:t>
            </a:r>
          </a:p>
        </p:txBody>
      </p:sp>
    </p:spTree>
    <p:extLst>
      <p:ext uri="{BB962C8B-B14F-4D97-AF65-F5344CB8AC3E}">
        <p14:creationId xmlns:p14="http://schemas.microsoft.com/office/powerpoint/2010/main" val="142545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68DD97-DA92-AE69-DCA6-5053773C39E1}"/>
              </a:ext>
            </a:extLst>
          </p:cNvPr>
          <p:cNvSpPr txBox="1"/>
          <p:nvPr/>
        </p:nvSpPr>
        <p:spPr>
          <a:xfrm>
            <a:off x="0" y="0"/>
            <a:ext cx="10165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1.1  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86527F-B124-A5A6-449A-5C8A3721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5" y="1096699"/>
            <a:ext cx="10551939" cy="433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6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188FD1-5561-637C-BEFB-3938C4063FBD}"/>
              </a:ext>
            </a:extLst>
          </p:cNvPr>
          <p:cNvSpPr txBox="1"/>
          <p:nvPr/>
        </p:nvSpPr>
        <p:spPr>
          <a:xfrm>
            <a:off x="2612571" y="254181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System Design </a:t>
            </a:r>
          </a:p>
        </p:txBody>
      </p:sp>
    </p:spTree>
    <p:extLst>
      <p:ext uri="{BB962C8B-B14F-4D97-AF65-F5344CB8AC3E}">
        <p14:creationId xmlns:p14="http://schemas.microsoft.com/office/powerpoint/2010/main" val="265929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07E57-9A72-82CD-ABF1-1871BF4C7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0924E7-CFC9-1398-7601-8C42975F45AE}"/>
              </a:ext>
            </a:extLst>
          </p:cNvPr>
          <p:cNvSpPr txBox="1"/>
          <p:nvPr/>
        </p:nvSpPr>
        <p:spPr>
          <a:xfrm>
            <a:off x="3657600" y="256721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At a glance </a:t>
            </a:r>
          </a:p>
        </p:txBody>
      </p:sp>
    </p:spTree>
    <p:extLst>
      <p:ext uri="{BB962C8B-B14F-4D97-AF65-F5344CB8AC3E}">
        <p14:creationId xmlns:p14="http://schemas.microsoft.com/office/powerpoint/2010/main" val="87874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B255077-DF8E-7C55-9872-CF6D2913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32" y="1124190"/>
            <a:ext cx="7324932" cy="53008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FDA491-E74F-C762-AAD9-C3A8DBFA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0"/>
            <a:ext cx="10515600" cy="1060173"/>
          </a:xfrm>
        </p:spPr>
        <p:txBody>
          <a:bodyPr/>
          <a:lstStyle/>
          <a:p>
            <a:r>
              <a:rPr lang="en-GB" dirty="0"/>
              <a:t>Web Application Component Diagram 1.0 </a:t>
            </a:r>
          </a:p>
        </p:txBody>
      </p:sp>
    </p:spTree>
    <p:extLst>
      <p:ext uri="{BB962C8B-B14F-4D97-AF65-F5344CB8AC3E}">
        <p14:creationId xmlns:p14="http://schemas.microsoft.com/office/powerpoint/2010/main" val="44567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6D3BA-DA07-0533-DD6D-91F86064C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AA348B-14D1-9740-8149-3B90F943CF8A}"/>
              </a:ext>
            </a:extLst>
          </p:cNvPr>
          <p:cNvSpPr txBox="1"/>
          <p:nvPr/>
        </p:nvSpPr>
        <p:spPr>
          <a:xfrm>
            <a:off x="2641600" y="261801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98664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B4413A-5D33-D933-CBFD-2D49D717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0"/>
            <a:ext cx="111125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Authentication 1.0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E94AB37B-D546-9F3D-7552-70D80A6B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57" y="1358231"/>
            <a:ext cx="8737886" cy="47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1665-4609-A986-6103-44C9DDF72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15D2A9-B2DD-56FD-1949-9052DE0A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10617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Authentication 1.1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C9783630-D1ED-13B0-1E48-CCF109F00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87" y="1519194"/>
            <a:ext cx="9066213" cy="49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2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463250c-ef04-4d43-b2b5-be1f7b77a55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3BB9634A9FB4BBB3CB34844A7B885" ma:contentTypeVersion="10" ma:contentTypeDescription="Create a new document." ma:contentTypeScope="" ma:versionID="3ba892fb4251206d27187b2d52699109">
  <xsd:schema xmlns:xsd="http://www.w3.org/2001/XMLSchema" xmlns:xs="http://www.w3.org/2001/XMLSchema" xmlns:p="http://schemas.microsoft.com/office/2006/metadata/properties" xmlns:ns3="5463250c-ef04-4d43-b2b5-be1f7b77a557" targetNamespace="http://schemas.microsoft.com/office/2006/metadata/properties" ma:root="true" ma:fieldsID="ab936417bae62453d5208b4457c83a34" ns3:_="">
    <xsd:import namespace="5463250c-ef04-4d43-b2b5-be1f7b77a55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63250c-ef04-4d43-b2b5-be1f7b77a55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B89A5E-C9CA-49DA-9D81-A17830AD916A}">
  <ds:schemaRefs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5463250c-ef04-4d43-b2b5-be1f7b77a557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FFB0339-2F75-43F0-851D-BBA0B2DF33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63250c-ef04-4d43-b2b5-be1f7b77a5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2E2E56-9483-428E-8E2F-7008772C53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Microsoft Office PowerPoint</Application>
  <PresentationFormat>Widescreen</PresentationFormat>
  <Paragraphs>24</Paragraphs>
  <Slides>24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Application Component Diagram 1.0 </vt:lpstr>
      <vt:lpstr>PowerPoint Presentation</vt:lpstr>
      <vt:lpstr>Database Design Diagram – Authentication 1.0</vt:lpstr>
      <vt:lpstr>Database Design Diagram – Authentication 1.1</vt:lpstr>
      <vt:lpstr>Database Design Diagram –Overall Attempt 1.0</vt:lpstr>
      <vt:lpstr>Database Design Diagram – Purchase Order 1.0</vt:lpstr>
      <vt:lpstr>Database Design Diagram – Purchase Order 1.1</vt:lpstr>
      <vt:lpstr>Database Design Diagram – Purchase Order Item 1.2</vt:lpstr>
      <vt:lpstr>Database Design Diagram – Invoices 1.0</vt:lpstr>
      <vt:lpstr>Database Design Diagram – Invoices 1.1</vt:lpstr>
      <vt:lpstr>Database Design Diagram – Receipts 1.0</vt:lpstr>
      <vt:lpstr>Database Design Diagram – Receipts 1.1</vt:lpstr>
      <vt:lpstr>Database Design Diagram – TripleMatching 1.0</vt:lpstr>
      <vt:lpstr>Database Design Diagram – PaymentRuns 1.0</vt:lpstr>
      <vt:lpstr>PowerPoint Presentation</vt:lpstr>
      <vt:lpstr>API Sequence Diagram – Authentication Request</vt:lpstr>
      <vt:lpstr>API Sequence Diagram – Authentication Request</vt:lpstr>
      <vt:lpstr>API Sequence Diagram – Authentication Request</vt:lpstr>
      <vt:lpstr>API Sequence Diagram – Authentication Request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Goate</dc:creator>
  <cp:lastModifiedBy>Luis Goate</cp:lastModifiedBy>
  <cp:revision>10</cp:revision>
  <dcterms:created xsi:type="dcterms:W3CDTF">2025-06-21T09:15:14Z</dcterms:created>
  <dcterms:modified xsi:type="dcterms:W3CDTF">2025-06-23T16:06:19Z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0x010100E093BB9634A9FB4BBB3CB34844A7B885</vt:lpwstr>
  </property>
</Properties>
</file>